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8F1B5-009A-4639-89E0-1E07E44603E4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FA2D-8636-4B41-A166-ABC4C1DCB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7772400" cy="2041529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Оценка влияния профилактики гриппа на заболеваемость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детей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4214818"/>
            <a:ext cx="3757594" cy="17526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29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Автор работы: </a:t>
            </a:r>
            <a:r>
              <a:rPr lang="ru-RU" sz="2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Алхимова Софья Алексеевна</a:t>
            </a:r>
          </a:p>
          <a:p>
            <a:pPr algn="l"/>
            <a:r>
              <a:rPr lang="ru-RU" sz="2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ученица 9 класса </a:t>
            </a:r>
          </a:p>
          <a:p>
            <a:pPr algn="l"/>
            <a:r>
              <a:rPr lang="ru-RU" sz="29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Руководитель: </a:t>
            </a:r>
            <a:r>
              <a:rPr lang="ru-RU" sz="29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Аптекина</a:t>
            </a:r>
            <a:r>
              <a:rPr lang="ru-RU" sz="2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Лариса Александровна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190" y="1650742"/>
            <a:ext cx="839842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21717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507209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Диаграмма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357562"/>
            <a:ext cx="55530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5161269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428604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Заключение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500174"/>
            <a:ext cx="735811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Изучив медицинскую литературу и проанализировав результаты вакцинации гриппа, я пришла к выводам, что на данный момент самая эффективная профилактика этого заболевания среди детей является вакцинация. Она способствует снижению заболеваемости детей. Но большую роль также играет возраст, уже сформировавшийся иммунитет и закаливание организма, чему будет посвящено моё следующее исследование.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357430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Гипотеза: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 профилактика гриппа приводит к снижению заболеваемости  детей.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4071942"/>
            <a:ext cx="3328982" cy="205422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://www.gosrf.ru/images/news/2013/77/234567890/pformulate_parente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214686"/>
            <a:ext cx="4436002" cy="28897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785926"/>
            <a:ext cx="8229600" cy="30718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latin typeface="Arial" pitchFamily="34" charset="0"/>
                <a:cs typeface="Arial" pitchFamily="34" charset="0"/>
              </a:rPr>
              <a:t>Цель работы: 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выяснить, как профилактика гриппа 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влияет на заболеваемость детей.</a:t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  </a:t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Задачи</a:t>
            </a:r>
            <a:r>
              <a:rPr lang="ru-RU" sz="2700" b="1" dirty="0">
                <a:latin typeface="Arial" pitchFamily="34" charset="0"/>
                <a:cs typeface="Arial" pitchFamily="34" charset="0"/>
              </a:rPr>
              <a:t>:  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1) изучить медицинскую литературу;</a:t>
            </a:r>
            <a:br>
              <a:rPr lang="ru-RU" sz="2700" dirty="0">
                <a:latin typeface="Arial" pitchFamily="34" charset="0"/>
                <a:cs typeface="Arial" pitchFamily="34" charset="0"/>
              </a:rPr>
            </a:br>
            <a:r>
              <a:rPr lang="ru-RU" sz="2700" dirty="0">
                <a:latin typeface="Arial" pitchFamily="34" charset="0"/>
                <a:cs typeface="Arial" pitchFamily="34" charset="0"/>
              </a:rPr>
              <a:t>                2) проанализировать 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>результаты вакцинации детской поликлиники №2.                 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500042"/>
            <a:ext cx="721523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191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Актуальность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выбранной темы обусловлена тем, что в настоящее время существует проблема массового распространения вируса гриппа, особенно у детей. Дети школьного возраста, болея гриппом, много пропускают учебного времени. Именно из-за этого многих интересует профилактика гриппа, вакцинация и ее значимость.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363" name="Picture 3" descr="http://www.tltnews.ru/upload/news/29.12.2012/d8072584c7aa99a1543e6128584da3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286124"/>
            <a:ext cx="4500594" cy="337544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785794"/>
            <a:ext cx="635798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191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Новизна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моей работы состоит в том, что я решила проверить значение вакцинации на конкретном примере, а именно, на данных детской поликлиники №2 о результатах заболеваемости гриппом у детей после вакцинации.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1" name="Picture 3" descr="http://usiter.com/uploads/20120718/tabletki+pilyuli+180298292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143248"/>
            <a:ext cx="5143536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0911" y="476672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Исследование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0096" y="3429000"/>
            <a:ext cx="70638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 своём исследовании 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изучала масштабность заболеваемости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гриппом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меры её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профилактики, в частности вакцинации, опираясь при этом на статистические данные городской детской поликлиники №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2.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484784"/>
            <a:ext cx="64179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Показатели здоровья являются наиболее объективными и надежными критериями благоприятного или неблагоприятного влияния экологических факторов внешней среды на рост и развитие организма человека.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805533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672726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298" y="214290"/>
            <a:ext cx="459760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1587" y="3458162"/>
            <a:ext cx="5541963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403140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Учащиеся 1-11 классов входят в группу детей с 3 до 18 лет и дают следующие результаты: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3088" y="2132856"/>
            <a:ext cx="6132968" cy="349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88862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rgbClr val="000000"/>
      </a:dk1>
      <a:lt1>
        <a:srgbClr val="FFFFFF"/>
      </a:lt1>
      <a:dk2>
        <a:srgbClr val="D0F1FE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251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Оценка влияния профилактики гриппа на заболеваемость детей </vt:lpstr>
      <vt:lpstr>Гипотеза: профилактика гриппа приводит к снижению заболеваемости  детей. </vt:lpstr>
      <vt:lpstr>Цель работы: выяснить, как профилактика гриппа  влияет на заболеваемость детей.     Задачи:  1) изучить медицинскую литературу;                 2) проанализировать результаты вакцинации детской поликлиники №2.             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Alhimov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влияния профилактики гриппа на заболеваемость детей </dc:title>
  <dc:creator>Alexey</dc:creator>
  <cp:lastModifiedBy>Alexey</cp:lastModifiedBy>
  <cp:revision>15</cp:revision>
  <dcterms:created xsi:type="dcterms:W3CDTF">2014-02-01T12:44:14Z</dcterms:created>
  <dcterms:modified xsi:type="dcterms:W3CDTF">2014-02-05T12:36:44Z</dcterms:modified>
</cp:coreProperties>
</file>